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2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1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6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7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8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6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9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0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1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8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947F-BE14-41C8-9A93-2C977C28EAB2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4C58-B7D0-43B0-96D5-E8AD02959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9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36600"/>
            <a:ext cx="8077200" cy="5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320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webdev</dc:creator>
  <cp:lastModifiedBy>webdev</cp:lastModifiedBy>
  <cp:revision>1</cp:revision>
  <dcterms:created xsi:type="dcterms:W3CDTF">2022-06-30T21:33:36Z</dcterms:created>
  <dcterms:modified xsi:type="dcterms:W3CDTF">2022-06-30T21:34:39Z</dcterms:modified>
</cp:coreProperties>
</file>